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03" r:id="rId5"/>
  </p:sldIdLst>
  <p:sldSz cx="7772400" cy="10058400"/>
  <p:notesSz cx="7150100" cy="9448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1pPr>
    <a:lvl2pPr marL="509412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2pPr>
    <a:lvl3pPr marL="1018824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3pPr>
    <a:lvl4pPr marL="1528237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4pPr>
    <a:lvl5pPr marL="2037649" algn="ctr" rtl="0" eaLnBrk="0" fontAlgn="base" hangingPunct="0">
      <a:spcBef>
        <a:spcPct val="0"/>
      </a:spcBef>
      <a:spcAft>
        <a:spcPct val="0"/>
      </a:spcAft>
      <a:defRPr sz="2700" b="1" kern="1200">
        <a:solidFill>
          <a:srgbClr val="FFFFFF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6pPr>
    <a:lvl7pPr marL="3056473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7pPr>
    <a:lvl8pPr marL="3565886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8pPr>
    <a:lvl9pPr marL="4075298" algn="l" defTabSz="1018824" rtl="0" eaLnBrk="1" latinLnBrk="0" hangingPunct="1">
      <a:defRPr sz="2700" b="1" kern="1200">
        <a:solidFill>
          <a:srgbClr val="FFFFFF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F80"/>
    <a:srgbClr val="FFFFFF"/>
    <a:srgbClr val="004890"/>
    <a:srgbClr val="0059B2"/>
    <a:srgbClr val="002BB6"/>
    <a:srgbClr val="000099"/>
    <a:srgbClr val="000066"/>
    <a:srgbClr val="0066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67" autoAdjust="0"/>
  </p:normalViewPr>
  <p:slideViewPr>
    <p:cSldViewPr snapToGrid="0">
      <p:cViewPr>
        <p:scale>
          <a:sx n="64" d="100"/>
          <a:sy n="64" d="100"/>
        </p:scale>
        <p:origin x="-1422" y="150"/>
      </p:cViewPr>
      <p:guideLst>
        <p:guide orient="horz" pos="6181"/>
        <p:guide pos="24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1235" y="-87"/>
      </p:cViewPr>
      <p:guideLst>
        <p:guide orient="horz" pos="2960"/>
        <p:guide pos="22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130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130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/>
            </a:lvl1pPr>
          </a:lstStyle>
          <a:p>
            <a:pPr>
              <a:defRPr/>
            </a:pPr>
            <a:fld id="{D245AD99-F7C4-4052-AF0E-E032DFE896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040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51300" y="-1588"/>
            <a:ext cx="3098800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t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l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51300" y="8974138"/>
            <a:ext cx="3098800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768" tIns="0" rIns="19768" bIns="0" numCol="1" anchor="b" anchorCtr="0" compatLnSpc="1">
            <a:prstTxWarp prst="textNoShape">
              <a:avLst/>
            </a:prstTxWarp>
          </a:bodyPr>
          <a:lstStyle>
            <a:lvl1pPr algn="r" defTabSz="949325">
              <a:defRPr sz="1000" b="0" i="1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88FD2EA9-FFE2-42D1-ADA1-770766446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4088" y="4484688"/>
            <a:ext cx="5241925" cy="425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547" tIns="47775" rIns="95547" bIns="477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3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09800" y="709613"/>
            <a:ext cx="2733675" cy="35385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975154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042"/>
            <a:ext cx="6606540" cy="215661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/>
            </a:lvl1pPr>
            <a:lvl2pPr marL="509412" indent="0" algn="ctr">
              <a:buNone/>
              <a:defRPr/>
            </a:lvl2pPr>
            <a:lvl3pPr marL="1018824" indent="0" algn="ctr">
              <a:buNone/>
              <a:defRPr/>
            </a:lvl3pPr>
            <a:lvl4pPr marL="1528237" indent="0" algn="ctr">
              <a:buNone/>
              <a:defRPr/>
            </a:lvl4pPr>
            <a:lvl5pPr marL="2037649" indent="0" algn="ctr">
              <a:buNone/>
              <a:defRPr/>
            </a:lvl5pPr>
            <a:lvl6pPr marL="2547061" indent="0" algn="ctr">
              <a:buNone/>
              <a:defRPr/>
            </a:lvl6pPr>
            <a:lvl7pPr marL="3056473" indent="0" algn="ctr">
              <a:buNone/>
              <a:defRPr/>
            </a:lvl7pPr>
            <a:lvl8pPr marL="3565886" indent="0" algn="ctr">
              <a:buNone/>
              <a:defRPr/>
            </a:lvl8pPr>
            <a:lvl9pPr marL="407529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0D9E1-E9D4-4A5D-B542-5F4ACA1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A236-C386-4668-BA34-C9CD6A93B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7836" y="307340"/>
            <a:ext cx="1651635" cy="86334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2931" y="307340"/>
            <a:ext cx="4782185" cy="86334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795D-A9F2-4761-BB6A-56CA1BAA3C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5400000">
            <a:off x="-2788920" y="3401568"/>
            <a:ext cx="9464040" cy="3246120"/>
          </a:xfrm>
        </p:spPr>
        <p:txBody>
          <a:bodyPr/>
          <a:lstStyle>
            <a:lvl1pPr algn="ctr">
              <a:buNone/>
              <a:defRPr sz="6000"/>
            </a:lvl1pPr>
            <a:lvl2pPr algn="ctr">
              <a:buNone/>
              <a:defRPr sz="6000">
                <a:latin typeface="+mn-lt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7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115145" y="7273717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 rot="16200000">
            <a:off x="1133856" y="3401568"/>
            <a:ext cx="9464040" cy="3246120"/>
          </a:xfrm>
        </p:spPr>
        <p:txBody>
          <a:bodyPr/>
          <a:lstStyle>
            <a:lvl1pPr algn="ctr">
              <a:buNone/>
              <a:defRPr sz="6000"/>
            </a:lvl1pPr>
            <a:lvl2pPr algn="ctr">
              <a:buNone/>
              <a:defRPr sz="6000">
                <a:latin typeface="+mn-lt"/>
              </a:defRPr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pic>
        <p:nvPicPr>
          <p:cNvPr id="9" name="Picture 5" descr="Your-Org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2535" y="296864"/>
            <a:ext cx="1003935" cy="259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516" y="6462872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516" y="4262597"/>
            <a:ext cx="6606540" cy="2200275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CE1BF-DB2E-4576-96FC-F4CD54C11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2930" y="2905760"/>
            <a:ext cx="3216910" cy="60350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72560" y="2905760"/>
            <a:ext cx="3216910" cy="60350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62879-314E-4C6F-9F3B-1DFF219C0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3384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0917"/>
            <a:ext cx="3434610" cy="93948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90400"/>
            <a:ext cx="3434610" cy="57940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9172" y="2250917"/>
            <a:ext cx="3434609" cy="93948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9172" y="3190400"/>
            <a:ext cx="3434609" cy="5794058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BF19-B8F4-47A8-B961-FBF93E4533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6E16B-E83E-46E9-BB51-83355A1E9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8439A-9A4A-476E-BC78-40EFFE54D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399892"/>
            <a:ext cx="255661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399892"/>
            <a:ext cx="4344987" cy="8584565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232"/>
            <a:ext cx="2556616" cy="688022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1300D-4428-4F80-B639-1930C08B52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895" y="7040880"/>
            <a:ext cx="4663440" cy="83121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895" y="899319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895" y="7872095"/>
            <a:ext cx="4663440" cy="118046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E4BB1-E8B5-4374-B7AE-92212A71D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8293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l"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55570" y="9164320"/>
            <a:ext cx="246126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70220" y="9164320"/>
            <a:ext cx="1619250" cy="67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2590" tIns="51296" rIns="102590" bIns="51296" numCol="1" anchor="ctr" anchorCtr="0" compatLnSpc="1">
            <a:prstTxWarp prst="textNoShape">
              <a:avLst/>
            </a:prstTxWarp>
          </a:bodyPr>
          <a:lstStyle>
            <a:lvl1pPr algn="r">
              <a:defRPr sz="16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F72C69C-A630-45D1-B179-EE42EBD08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82930" y="307340"/>
            <a:ext cx="660654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90" tIns="51296" rIns="102590" bIns="512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2930" y="2905760"/>
            <a:ext cx="6606540" cy="6035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590" tIns="51296" rIns="102590" bIns="51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5pPr>
      <a:lvl6pPr marL="509412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6pPr>
      <a:lvl7pPr marL="1018824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7pPr>
      <a:lvl8pPr marL="1528237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8pPr>
      <a:lvl9pPr marL="2037649" algn="ct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F8C705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lrTx/>
        <a:buSzPct val="100000"/>
        <a:buChar char="–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 pitchFamily="18" charset="0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5pPr>
      <a:lvl6pPr marL="2801767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6pPr>
      <a:lvl7pPr marL="3311180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7pPr>
      <a:lvl8pPr marL="3820592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8pPr>
      <a:lvl9pPr marL="4330004" indent="-254706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131" descr="Line" title="Image"/>
          <p:cNvSpPr>
            <a:spLocks noChangeShapeType="1"/>
          </p:cNvSpPr>
          <p:nvPr/>
        </p:nvSpPr>
        <p:spPr bwMode="auto">
          <a:xfrm>
            <a:off x="3855615" y="0"/>
            <a:ext cx="0" cy="10058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wrap="none" lIns="101882" tIns="50941" rIns="101882" bIns="50941" anchor="ctr"/>
          <a:lstStyle/>
          <a:p>
            <a:endParaRPr lang="en-US"/>
          </a:p>
        </p:txBody>
      </p:sp>
      <p:sp>
        <p:nvSpPr>
          <p:cNvPr id="2052" name="Text Box 133"/>
          <p:cNvSpPr txBox="1">
            <a:spLocks noChangeArrowheads="1"/>
          </p:cNvSpPr>
          <p:nvPr/>
        </p:nvSpPr>
        <p:spPr bwMode="auto">
          <a:xfrm rot="16200000">
            <a:off x="1129585" y="3405314"/>
            <a:ext cx="9462351" cy="32421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[Name]</a:t>
            </a:r>
            <a:endParaRPr lang="en-US" sz="60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[Organization]</a:t>
            </a:r>
          </a:p>
          <a:p>
            <a:pPr algn="l">
              <a:spcBef>
                <a:spcPct val="50000"/>
              </a:spcBef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Text Box 133"/>
          <p:cNvSpPr txBox="1">
            <a:spLocks noChangeArrowheads="1"/>
          </p:cNvSpPr>
          <p:nvPr/>
        </p:nvSpPr>
        <p:spPr bwMode="auto">
          <a:xfrm rot="5400000">
            <a:off x="-2785487" y="3401568"/>
            <a:ext cx="9462351" cy="32421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101882" tIns="50941" rIns="101882" bIns="5094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[Name]</a:t>
            </a:r>
            <a:endParaRPr lang="en-US" sz="6000" dirty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6000" dirty="0" smtClean="0">
                <a:solidFill>
                  <a:schemeClr val="tx1"/>
                </a:solidFill>
              </a:rPr>
              <a:t>[Organization]</a:t>
            </a:r>
          </a:p>
          <a:p>
            <a:pPr algn="l">
              <a:spcBef>
                <a:spcPct val="50000"/>
              </a:spcBef>
            </a:pP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 rot="5400000">
            <a:off x="-657970" y="8736086"/>
            <a:ext cx="20617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[Insert Organization logo]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6405941" y="1077478"/>
            <a:ext cx="206178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[Insert Organization logo]</a:t>
            </a:r>
            <a:endParaRPr lang="en-US" sz="1200" dirty="0">
              <a:solidFill>
                <a:schemeClr val="tx1"/>
              </a:solidFill>
            </a:endParaRPr>
          </a:p>
        </p:txBody>
      </p:sp>
      <p:pic>
        <p:nvPicPr>
          <p:cNvPr id="1030" name="Picture 6" descr="America's Prepareathon!" title="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6972673" y="8215711"/>
            <a:ext cx="431986" cy="153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America's Prepareathon!" title="Imag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295629" y="447627"/>
            <a:ext cx="431583" cy="153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Sitman">
  <a:themeElements>
    <a:clrScheme name="">
      <a:dk1>
        <a:srgbClr val="000000"/>
      </a:dk1>
      <a:lt1>
        <a:srgbClr val="114FFB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AB2FD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itm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itma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tma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tma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C4E6717E8D334DB41EECC6BFB9AFD2" ma:contentTypeVersion="0" ma:contentTypeDescription="Create a new document." ma:contentTypeScope="" ma:versionID="e040c4fd0f68f005cdd4875e4a8a37c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BABA86-0E90-4A0E-85DC-B1B3950268E3}"/>
</file>

<file path=customXml/itemProps2.xml><?xml version="1.0" encoding="utf-8"?>
<ds:datastoreItem xmlns:ds="http://schemas.openxmlformats.org/officeDocument/2006/customXml" ds:itemID="{5406C280-9C47-4844-961A-F4FE3FAF95E3}"/>
</file>

<file path=customXml/itemProps3.xml><?xml version="1.0" encoding="utf-8"?>
<ds:datastoreItem xmlns:ds="http://schemas.openxmlformats.org/officeDocument/2006/customXml" ds:itemID="{E34C99B8-C7BE-4D75-B5B4-B710993C15B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</TotalTime>
  <Pages>45</Pages>
  <Words>22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Sitman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Tents Template</dc:title>
  <dc:subject>This is a template for table tents</dc:subject>
  <dc:creator>HSEEP Support Team;FEMA;America's Prepareathon!</dc:creator>
  <cp:keywords>HSEEP, Template. Name Tent, Table Tent, Conduct</cp:keywords>
  <cp:lastModifiedBy>Jones, Cynthia</cp:lastModifiedBy>
  <cp:revision>234</cp:revision>
  <cp:lastPrinted>1999-09-29T20:30:37Z</cp:lastPrinted>
  <dcterms:created xsi:type="dcterms:W3CDTF">1996-03-05T12:14:46Z</dcterms:created>
  <dcterms:modified xsi:type="dcterms:W3CDTF">2014-12-11T20:51:50Z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0x010100AEC4E6717E8D334DB41EECC6BFB9AFD2</vt:lpwstr>
  </property>
</Properties>
</file>